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74" r:id="rId9"/>
    <p:sldId id="271" r:id="rId10"/>
    <p:sldId id="275" r:id="rId11"/>
    <p:sldId id="270" r:id="rId12"/>
    <p:sldId id="269" r:id="rId13"/>
    <p:sldId id="276" r:id="rId14"/>
    <p:sldId id="262" r:id="rId15"/>
    <p:sldId id="268" r:id="rId16"/>
    <p:sldId id="267" r:id="rId17"/>
    <p:sldId id="277" r:id="rId18"/>
    <p:sldId id="278" r:id="rId19"/>
    <p:sldId id="264" r:id="rId20"/>
    <p:sldId id="263" r:id="rId21"/>
    <p:sldId id="265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7" autoAdjust="0"/>
    <p:restoredTop sz="76520" autoAdjust="0"/>
  </p:normalViewPr>
  <p:slideViewPr>
    <p:cSldViewPr snapToGrid="0">
      <p:cViewPr varScale="1">
        <p:scale>
          <a:sx n="103" d="100"/>
          <a:sy n="103" d="100"/>
        </p:scale>
        <p:origin x="13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A9EA6A-73E6-43FE-972C-875C0115150B}" type="datetimeFigureOut">
              <a:rPr lang="pl-PL" smtClean="0"/>
              <a:t>22.11.2024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D79B0-1748-4B22-AB55-CE6D14301CD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7317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D79B0-1748-4B22-AB55-CE6D14301CDD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853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D79B0-1748-4B22-AB55-CE6D14301CDD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3670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D79B0-1748-4B22-AB55-CE6D14301CDD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3798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D79B0-1748-4B22-AB55-CE6D14301CDD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864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D79B0-1748-4B22-AB55-CE6D14301CDD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23818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6D232-BF9E-A2AE-944C-BEA6FFB17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589C986D-6593-A6FD-C55A-FC503C894D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2FDFF0FA-EE10-D066-49AB-610C73CAB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B4BF54-93FF-877D-952E-50758BAE7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D79B0-1748-4B22-AB55-CE6D14301CDD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8812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D79B0-1748-4B22-AB55-CE6D14301CDD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2501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D79B0-1748-4B22-AB55-CE6D14301CDD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326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92CA35-2775-5D5A-F493-7F9BD65D8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8000" dirty="0" err="1"/>
              <a:t>logging</a:t>
            </a:r>
            <a:r>
              <a:rPr lang="pl-PL" sz="6000" dirty="0"/>
              <a:t> 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590ABC05-B229-4A1C-076D-6A051DAE56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get it right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61538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3AB6A-12D9-5FDB-5288-8D276D8F8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AE2C24-DA14-8A47-C2CC-E0E0F4948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LOG LEVEL</a:t>
            </a:r>
          </a:p>
        </p:txBody>
      </p:sp>
      <p:pic>
        <p:nvPicPr>
          <p:cNvPr id="13" name="Symbol zastępczy zawartości 12">
            <a:extLst>
              <a:ext uri="{FF2B5EF4-FFF2-40B4-BE49-F238E27FC236}">
                <a16:creationId xmlns:a16="http://schemas.microsoft.com/office/drawing/2014/main" id="{5A4ECDE4-85F0-2BB7-7F0C-78D426947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6794" y="1240971"/>
            <a:ext cx="9105417" cy="5972942"/>
          </a:xfrm>
        </p:spPr>
      </p:pic>
    </p:spTree>
    <p:extLst>
      <p:ext uri="{BB962C8B-B14F-4D97-AF65-F5344CB8AC3E}">
        <p14:creationId xmlns:p14="http://schemas.microsoft.com/office/powerpoint/2010/main" val="230533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E08DF-EF3F-2E41-FA1B-E74BAF097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F0FE7E2F-71D7-D332-BF8A-C1AAD4E53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245" y="1045877"/>
            <a:ext cx="11747509" cy="4766245"/>
          </a:xfrm>
        </p:spPr>
      </p:pic>
    </p:spTree>
    <p:extLst>
      <p:ext uri="{BB962C8B-B14F-4D97-AF65-F5344CB8AC3E}">
        <p14:creationId xmlns:p14="http://schemas.microsoft.com/office/powerpoint/2010/main" val="350087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82F2C-9B5F-1C59-014C-DD41170E6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7AEDE7-E239-001D-B80B-7894AA897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Message </a:t>
            </a:r>
            <a:r>
              <a:rPr lang="pl-PL" dirty="0" err="1"/>
              <a:t>Template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7EE59B5-EC06-1CD9-CFD1-E1FBACAAE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059" y="3390026"/>
            <a:ext cx="8468907" cy="1152686"/>
          </a:xfrm>
        </p:spPr>
      </p:pic>
    </p:spTree>
    <p:extLst>
      <p:ext uri="{BB962C8B-B14F-4D97-AF65-F5344CB8AC3E}">
        <p14:creationId xmlns:p14="http://schemas.microsoft.com/office/powerpoint/2010/main" val="330409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F0F79-01BB-B9E1-F9F7-52336914F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69B8636-923D-FA99-3AB7-6542F7D1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Message </a:t>
            </a:r>
            <a:r>
              <a:rPr lang="pl-PL" dirty="0" err="1"/>
              <a:t>Template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621DB08-C366-19B1-41E0-595B6530E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345" y="1819469"/>
            <a:ext cx="7635552" cy="4581331"/>
          </a:xfrm>
        </p:spPr>
      </p:pic>
    </p:spTree>
    <p:extLst>
      <p:ext uri="{BB962C8B-B14F-4D97-AF65-F5344CB8AC3E}">
        <p14:creationId xmlns:p14="http://schemas.microsoft.com/office/powerpoint/2010/main" val="2449851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53F5CE3-3143-D352-8840-88228E3B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Struktured</a:t>
            </a:r>
            <a:r>
              <a:rPr lang="pl-PL" dirty="0"/>
              <a:t> Log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5AC2C2C6-384E-F576-E667-320B26DB98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327" y="1427584"/>
            <a:ext cx="11712584" cy="5150972"/>
          </a:xfrm>
        </p:spPr>
      </p:pic>
    </p:spTree>
    <p:extLst>
      <p:ext uri="{BB962C8B-B14F-4D97-AF65-F5344CB8AC3E}">
        <p14:creationId xmlns:p14="http://schemas.microsoft.com/office/powerpoint/2010/main" val="17571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AFC8CE-DC58-B167-039D-7534882CF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Source generator</a:t>
            </a:r>
          </a:p>
        </p:txBody>
      </p:sp>
      <p:pic>
        <p:nvPicPr>
          <p:cNvPr id="5" name="Symbol zastępczy zawartości 4" descr="Obraz zawierający tekst, zrzut ekranu, Czcionka&#10;&#10;Opis wygenerowany automatycznie">
            <a:extLst>
              <a:ext uri="{FF2B5EF4-FFF2-40B4-BE49-F238E27FC236}">
                <a16:creationId xmlns:a16="http://schemas.microsoft.com/office/drawing/2014/main" id="{4BFC331F-FB2F-5EBE-2379-B8263AAEE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097" y="2734085"/>
            <a:ext cx="11793805" cy="2133598"/>
          </a:xfrm>
        </p:spPr>
      </p:pic>
    </p:spTree>
    <p:extLst>
      <p:ext uri="{BB962C8B-B14F-4D97-AF65-F5344CB8AC3E}">
        <p14:creationId xmlns:p14="http://schemas.microsoft.com/office/powerpoint/2010/main" val="14347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39B3B2-C754-D4F0-504C-257F0DCFC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Serilog</a:t>
            </a:r>
            <a:endParaRPr lang="pl-PL" dirty="0"/>
          </a:p>
        </p:txBody>
      </p:sp>
      <p:pic>
        <p:nvPicPr>
          <p:cNvPr id="1026" name="Picture 2" descr="Serilog · GitHub">
            <a:extLst>
              <a:ext uri="{FF2B5EF4-FFF2-40B4-BE49-F238E27FC236}">
                <a16:creationId xmlns:a16="http://schemas.microsoft.com/office/drawing/2014/main" id="{C7F23DE6-35CD-4768-87B1-3304CD7697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216" y="2511737"/>
            <a:ext cx="2666667" cy="26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477E8688-0667-2997-5160-41554319D4FF}"/>
              </a:ext>
            </a:extLst>
          </p:cNvPr>
          <p:cNvSpPr txBox="1"/>
          <p:nvPr/>
        </p:nvSpPr>
        <p:spPr>
          <a:xfrm>
            <a:off x="4383055" y="2908432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/>
              <a:t>https://github.com/serilog/serilog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19E60DAF-9F68-6CE1-294A-59D24149927F}"/>
              </a:ext>
            </a:extLst>
          </p:cNvPr>
          <p:cNvSpPr txBox="1"/>
          <p:nvPr/>
        </p:nvSpPr>
        <p:spPr>
          <a:xfrm>
            <a:off x="4383055" y="3845070"/>
            <a:ext cx="6097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800" dirty="0"/>
              <a:t>https://serilog.net/</a:t>
            </a:r>
          </a:p>
        </p:txBody>
      </p:sp>
    </p:spTree>
    <p:extLst>
      <p:ext uri="{BB962C8B-B14F-4D97-AF65-F5344CB8AC3E}">
        <p14:creationId xmlns:p14="http://schemas.microsoft.com/office/powerpoint/2010/main" val="4243759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0F189-65FB-B4BD-65DE-170088B7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15AD4A6-8FFC-8E5A-0BFB-3FF01D201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Serilog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6B2AFD9-FE3E-49C4-44C7-547A2BC310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5460" y="954241"/>
            <a:ext cx="6241080" cy="5294159"/>
          </a:xfrm>
        </p:spPr>
      </p:pic>
    </p:spTree>
    <p:extLst>
      <p:ext uri="{BB962C8B-B14F-4D97-AF65-F5344CB8AC3E}">
        <p14:creationId xmlns:p14="http://schemas.microsoft.com/office/powerpoint/2010/main" val="17234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BB0B5-3CA9-F9B0-F4C7-5A5FD6BB0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C46E20-62D2-32BD-BCAC-85768F52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Serilog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3EB64A4-3AB9-A99A-358D-C70BDDE323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968" y="428642"/>
            <a:ext cx="4435309" cy="6000715"/>
          </a:xfrm>
        </p:spPr>
      </p:pic>
    </p:spTree>
    <p:extLst>
      <p:ext uri="{BB962C8B-B14F-4D97-AF65-F5344CB8AC3E}">
        <p14:creationId xmlns:p14="http://schemas.microsoft.com/office/powerpoint/2010/main" val="3508017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3BDA1DE-497F-7A2B-25D1-94DF9C159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To </a:t>
            </a:r>
            <a:r>
              <a:rPr lang="pl-PL" dirty="0" err="1"/>
              <a:t>choose</a:t>
            </a:r>
            <a:r>
              <a:rPr lang="pl-PL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D13C49-6FDD-1FF9-B8B4-9E1C9098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8" y="4168160"/>
            <a:ext cx="2142542" cy="149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troducing the new Seq Logo">
            <a:extLst>
              <a:ext uri="{FF2B5EF4-FFF2-40B4-BE49-F238E27FC236}">
                <a16:creationId xmlns:a16="http://schemas.microsoft.com/office/drawing/2014/main" id="{F0AACC83-D63A-0DAE-9579-45C36079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58" y="2018379"/>
            <a:ext cx="3249922" cy="148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lication Insights | Microsoft Azure Color">
            <a:extLst>
              <a:ext uri="{FF2B5EF4-FFF2-40B4-BE49-F238E27FC236}">
                <a16:creationId xmlns:a16="http://schemas.microsoft.com/office/drawing/2014/main" id="{F469471E-0330-6FF7-FFA5-DEEDBCE2E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737" y="2018865"/>
            <a:ext cx="1487917" cy="148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oggly - Distributor &amp; Reseller resmi software original, jual harga murah  di Jakarta &amp; melayani se-Indonesia">
            <a:extLst>
              <a:ext uri="{FF2B5EF4-FFF2-40B4-BE49-F238E27FC236}">
                <a16:creationId xmlns:a16="http://schemas.microsoft.com/office/drawing/2014/main" id="{A2FD98A9-2FDB-3541-B5D7-16116F1B6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03" y="2014874"/>
            <a:ext cx="2854393" cy="1491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s &amp; Press Kit | Datadog">
            <a:extLst>
              <a:ext uri="{FF2B5EF4-FFF2-40B4-BE49-F238E27FC236}">
                <a16:creationId xmlns:a16="http://schemas.microsoft.com/office/drawing/2014/main" id="{C202DBA9-B7E0-FFFB-ED2B-8C81FCB5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16" y="4166116"/>
            <a:ext cx="1490906" cy="149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nergy Logserver – BY THE POWER OF YOUR DATA">
            <a:extLst>
              <a:ext uri="{FF2B5EF4-FFF2-40B4-BE49-F238E27FC236}">
                <a16:creationId xmlns:a16="http://schemas.microsoft.com/office/drawing/2014/main" id="{F5C3795A-9E41-7ABC-7A2B-76818A65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739" y="4166116"/>
            <a:ext cx="4151915" cy="147912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97269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B832B16F-2A2A-E63B-8A85-5040EF48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3290" y="225841"/>
            <a:ext cx="10125420" cy="6406317"/>
          </a:xfrm>
        </p:spPr>
      </p:pic>
    </p:spTree>
    <p:extLst>
      <p:ext uri="{BB962C8B-B14F-4D97-AF65-F5344CB8AC3E}">
        <p14:creationId xmlns:p14="http://schemas.microsoft.com/office/powerpoint/2010/main" val="130299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3ACB1A5-15A4-3409-A6BC-9F7D7B4A1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GrayLog</a:t>
            </a:r>
            <a:endParaRPr lang="pl-PL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758E0A8-135C-6D68-0373-C4DC12938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1884" y="1651520"/>
            <a:ext cx="10450849" cy="5066523"/>
          </a:xfrm>
        </p:spPr>
      </p:pic>
    </p:spTree>
    <p:extLst>
      <p:ext uri="{BB962C8B-B14F-4D97-AF65-F5344CB8AC3E}">
        <p14:creationId xmlns:p14="http://schemas.microsoft.com/office/powerpoint/2010/main" val="12926330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BFFA15C-5012-0982-A5CC-32922E26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Demo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888476F4-E2D8-1DF0-8DD9-36E5967B3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88433" y="1079354"/>
            <a:ext cx="5598367" cy="5598367"/>
          </a:xfrm>
        </p:spPr>
      </p:pic>
    </p:spTree>
    <p:extLst>
      <p:ext uri="{BB962C8B-B14F-4D97-AF65-F5344CB8AC3E}">
        <p14:creationId xmlns:p14="http://schemas.microsoft.com/office/powerpoint/2010/main" val="3371873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10E31-A013-6611-3CAD-C6BCBDD04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D452CA-1E3E-0F19-56F1-56E9969A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Q&amp;A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6872FA38-BBD6-E589-20BE-6048C905F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681" y="2141538"/>
            <a:ext cx="3649662" cy="3649662"/>
          </a:xfrm>
        </p:spPr>
      </p:pic>
    </p:spTree>
    <p:extLst>
      <p:ext uri="{BB962C8B-B14F-4D97-AF65-F5344CB8AC3E}">
        <p14:creationId xmlns:p14="http://schemas.microsoft.com/office/powerpoint/2010/main" val="3112225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01018-DBED-BC2D-6174-D99E47336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BA32224-147E-FEEA-94CB-72E82C3039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Dzięki za uwagę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975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7F1E05FB-F08F-BCA5-AA0A-7147E457B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23" y="1452811"/>
            <a:ext cx="11946154" cy="3952378"/>
          </a:xfrm>
        </p:spPr>
      </p:pic>
    </p:spTree>
    <p:extLst>
      <p:ext uri="{BB962C8B-B14F-4D97-AF65-F5344CB8AC3E}">
        <p14:creationId xmlns:p14="http://schemas.microsoft.com/office/powerpoint/2010/main" val="1906877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5A952285-660D-C32F-73CE-7BF8E0B1D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245" y="1045877"/>
            <a:ext cx="11747509" cy="4766245"/>
          </a:xfrm>
        </p:spPr>
      </p:pic>
    </p:spTree>
    <p:extLst>
      <p:ext uri="{BB962C8B-B14F-4D97-AF65-F5344CB8AC3E}">
        <p14:creationId xmlns:p14="http://schemas.microsoft.com/office/powerpoint/2010/main" val="2882815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C009B3F3-B34F-2410-3D53-90B8E943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Mateusz Durajewski                   </a:t>
            </a:r>
          </a:p>
        </p:txBody>
      </p:sp>
      <p:pic>
        <p:nvPicPr>
          <p:cNvPr id="8" name="Symbol zastępczy obrazu 7">
            <a:extLst>
              <a:ext uri="{FF2B5EF4-FFF2-40B4-BE49-F238E27FC236}">
                <a16:creationId xmlns:a16="http://schemas.microsoft.com/office/drawing/2014/main" id="{7A651047-8EDC-7369-C703-5AE71CF486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6166" r="26166"/>
          <a:stretch>
            <a:fillRect/>
          </a:stretch>
        </p:blipFill>
        <p:spPr>
          <a:xfrm>
            <a:off x="8040106" y="1820163"/>
            <a:ext cx="2410180" cy="3358558"/>
          </a:xfrm>
        </p:spPr>
      </p:pic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07F3DFD7-46C7-2A15-5AEC-3AC11C71D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971799"/>
            <a:ext cx="6164653" cy="257058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/>
              <a:t>	</a:t>
            </a:r>
            <a:br>
              <a:rPr lang="pl-PL" dirty="0"/>
            </a:br>
            <a:r>
              <a:rPr lang="pl-PL" dirty="0"/>
              <a:t>	https://www.linkedin.com/in/mdurajewski/</a:t>
            </a:r>
          </a:p>
          <a:p>
            <a:pPr>
              <a:lnSpc>
                <a:spcPct val="150000"/>
              </a:lnSpc>
            </a:pPr>
            <a:r>
              <a:rPr lang="pl-PL" dirty="0"/>
              <a:t>	https://github.com/mdurajewski</a:t>
            </a:r>
            <a:br>
              <a:rPr lang="pl-PL" dirty="0"/>
            </a:br>
            <a:br>
              <a:rPr lang="pl-PL" dirty="0"/>
            </a:br>
            <a:r>
              <a:rPr lang="pl-PL" dirty="0"/>
              <a:t>EXP: 10+</a:t>
            </a:r>
          </a:p>
        </p:txBody>
      </p:sp>
      <p:pic>
        <p:nvPicPr>
          <p:cNvPr id="14" name="Obraz 13">
            <a:extLst>
              <a:ext uri="{FF2B5EF4-FFF2-40B4-BE49-F238E27FC236}">
                <a16:creationId xmlns:a16="http://schemas.microsoft.com/office/drawing/2014/main" id="{11750CB7-E73D-C648-B45F-8B1B0C53F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10" y="4020191"/>
            <a:ext cx="369864" cy="369864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3523C81A-3E8E-1A1C-F2C8-6DD3A33AE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279" y="3456993"/>
            <a:ext cx="380695" cy="38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05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3A05F55-60A5-D443-9624-1AB02E46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NO!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6BFDFB-58B3-BE18-7115-2A1EAE7D0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OpenTelemetry</a:t>
            </a:r>
            <a:endParaRPr lang="pl-PL" dirty="0"/>
          </a:p>
          <a:p>
            <a:r>
              <a:rPr lang="pl-PL" dirty="0"/>
              <a:t>Monitoring aplikacji</a:t>
            </a:r>
          </a:p>
          <a:p>
            <a:r>
              <a:rPr lang="pl-PL" dirty="0"/>
              <a:t>Rozwiązania chmurowe np. </a:t>
            </a:r>
            <a:r>
              <a:rPr lang="pl-PL" dirty="0" err="1"/>
              <a:t>Azure</a:t>
            </a:r>
            <a:r>
              <a:rPr lang="pl-PL" dirty="0"/>
              <a:t> Application </a:t>
            </a:r>
            <a:r>
              <a:rPr lang="pl-PL" dirty="0" err="1"/>
              <a:t>Insights</a:t>
            </a:r>
            <a:r>
              <a:rPr lang="pl-PL" dirty="0"/>
              <a:t> etc.</a:t>
            </a:r>
          </a:p>
          <a:p>
            <a:r>
              <a:rPr lang="pl-PL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999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C3A366-861A-FF24-C8E0-CFA483FC3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LOG LEVEL</a:t>
            </a:r>
          </a:p>
        </p:txBody>
      </p:sp>
      <p:pic>
        <p:nvPicPr>
          <p:cNvPr id="9" name="Symbol zastępczy zawartości 8">
            <a:extLst>
              <a:ext uri="{FF2B5EF4-FFF2-40B4-BE49-F238E27FC236}">
                <a16:creationId xmlns:a16="http://schemas.microsoft.com/office/drawing/2014/main" id="{D64799AB-1F79-54B3-03CE-0373B801EC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1" y="1212980"/>
            <a:ext cx="4777683" cy="5488924"/>
          </a:xfrm>
        </p:spPr>
      </p:pic>
      <p:pic>
        <p:nvPicPr>
          <p:cNvPr id="11" name="Symbol zastępczy zawartości 10">
            <a:extLst>
              <a:ext uri="{FF2B5EF4-FFF2-40B4-BE49-F238E27FC236}">
                <a16:creationId xmlns:a16="http://schemas.microsoft.com/office/drawing/2014/main" id="{628855D0-DE1F-6703-1D17-044EF0DB145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5999" y="1182690"/>
            <a:ext cx="5699901" cy="5519214"/>
          </a:xfrm>
        </p:spPr>
      </p:pic>
    </p:spTree>
    <p:extLst>
      <p:ext uri="{BB962C8B-B14F-4D97-AF65-F5344CB8AC3E}">
        <p14:creationId xmlns:p14="http://schemas.microsoft.com/office/powerpoint/2010/main" val="353161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00F9C-D8CC-D4AC-6A52-9D5D6F853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0211C0-7553-8DF0-020E-30018557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LOG LEVEL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45787707-22A1-36D9-F460-A86A4CEC0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985" y="1306285"/>
            <a:ext cx="9114350" cy="5289579"/>
          </a:xfrm>
        </p:spPr>
      </p:pic>
    </p:spTree>
    <p:extLst>
      <p:ext uri="{BB962C8B-B14F-4D97-AF65-F5344CB8AC3E}">
        <p14:creationId xmlns:p14="http://schemas.microsoft.com/office/powerpoint/2010/main" val="244403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FAE2-B4BE-96B9-0FE5-AA8DAB1E3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272A669-203C-AE23-4F15-C78D5AFC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LOG LEVEL</a:t>
            </a:r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3F84C158-D5D8-34AB-D4E5-AC78A21FB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540" y="2141538"/>
            <a:ext cx="9921945" cy="3649662"/>
          </a:xfrm>
        </p:spPr>
      </p:pic>
    </p:spTree>
    <p:extLst>
      <p:ext uri="{BB962C8B-B14F-4D97-AF65-F5344CB8AC3E}">
        <p14:creationId xmlns:p14="http://schemas.microsoft.com/office/powerpoint/2010/main" val="26101866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lepienie niebieskie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TM03457452[[fn=Sklepienie niebieskie]]</Template>
  <TotalTime>3884</TotalTime>
  <Words>107</Words>
  <Application>Microsoft Office PowerPoint</Application>
  <PresentationFormat>Panoramiczny</PresentationFormat>
  <Paragraphs>36</Paragraphs>
  <Slides>23</Slides>
  <Notes>8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Sklepienie niebieskie</vt:lpstr>
      <vt:lpstr>logging </vt:lpstr>
      <vt:lpstr>Prezentacja programu PowerPoint</vt:lpstr>
      <vt:lpstr>Prezentacja programu PowerPoint</vt:lpstr>
      <vt:lpstr>Prezentacja programu PowerPoint</vt:lpstr>
      <vt:lpstr>Mateusz Durajewski                   </vt:lpstr>
      <vt:lpstr>NO!</vt:lpstr>
      <vt:lpstr>LOG LEVEL</vt:lpstr>
      <vt:lpstr>LOG LEVEL</vt:lpstr>
      <vt:lpstr>LOG LEVEL</vt:lpstr>
      <vt:lpstr>LOG LEVEL</vt:lpstr>
      <vt:lpstr>Prezentacja programu PowerPoint</vt:lpstr>
      <vt:lpstr>Message Template</vt:lpstr>
      <vt:lpstr>Message Template</vt:lpstr>
      <vt:lpstr>Struktured Log</vt:lpstr>
      <vt:lpstr>Source generator</vt:lpstr>
      <vt:lpstr>Serilog</vt:lpstr>
      <vt:lpstr>Serilog</vt:lpstr>
      <vt:lpstr>Serilog</vt:lpstr>
      <vt:lpstr>What To choose?</vt:lpstr>
      <vt:lpstr>GrayLog</vt:lpstr>
      <vt:lpstr>Demo</vt:lpstr>
      <vt:lpstr>Q&amp;A</vt:lpstr>
      <vt:lpstr>Dzięki za uwagę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logging </dc:title>
  <dc:creator>Mateusz Durajewski</dc:creator>
  <cp:lastModifiedBy>Mateusz Durajewski</cp:lastModifiedBy>
  <cp:revision>41</cp:revision>
  <dcterms:created xsi:type="dcterms:W3CDTF">2024-08-13T16:42:49Z</dcterms:created>
  <dcterms:modified xsi:type="dcterms:W3CDTF">2024-11-22T19:18:50Z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1c0063a-80ed-4f8c-a4e7-26454c3b73ec_Enabled">
    <vt:lpwstr>true</vt:lpwstr>
  </property>
  <property fmtid="{D5CDD505-2E9C-101B-9397-08002B2CF9AE}" pid="3" name="MSIP_Label_d1c0063a-80ed-4f8c-a4e7-26454c3b73ec_SetDate">
    <vt:lpwstr>2024-11-21T15:32:35Z</vt:lpwstr>
  </property>
  <property fmtid="{D5CDD505-2E9C-101B-9397-08002B2CF9AE}" pid="4" name="MSIP_Label_d1c0063a-80ed-4f8c-a4e7-26454c3b73ec_Method">
    <vt:lpwstr>Standard</vt:lpwstr>
  </property>
  <property fmtid="{D5CDD505-2E9C-101B-9397-08002B2CF9AE}" pid="5" name="MSIP_Label_d1c0063a-80ed-4f8c-a4e7-26454c3b73ec_Name">
    <vt:lpwstr>Informacje udostępniane wewnętrznie z ograniczeniami</vt:lpwstr>
  </property>
  <property fmtid="{D5CDD505-2E9C-101B-9397-08002B2CF9AE}" pid="6" name="MSIP_Label_d1c0063a-80ed-4f8c-a4e7-26454c3b73ec_SiteId">
    <vt:lpwstr>964180d6-298a-43d5-b71d-d4cee877d4b4</vt:lpwstr>
  </property>
  <property fmtid="{D5CDD505-2E9C-101B-9397-08002B2CF9AE}" pid="7" name="MSIP_Label_d1c0063a-80ed-4f8c-a4e7-26454c3b73ec_ActionId">
    <vt:lpwstr>edd41c8c-4997-4c52-8724-72fd3e566ef8</vt:lpwstr>
  </property>
  <property fmtid="{D5CDD505-2E9C-101B-9397-08002B2CF9AE}" pid="8" name="MSIP_Label_d1c0063a-80ed-4f8c-a4e7-26454c3b73ec_ContentBits">
    <vt:lpwstr>0</vt:lpwstr>
  </property>
</Properties>
</file>